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19050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6800" y="36607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1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70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0" y="15240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5240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76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12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4478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4478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86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13716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600" y="201136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1368" y="13716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1368" y="201136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2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3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84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1" y="90487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4733" y="9048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1" y="1252538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0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45688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4800" y="3810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44800" y="51355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1524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147796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12445-FA9B-4AC2-8BC4-5BA2FCF08FF0}" type="datetimeFigureOut">
              <a:rPr lang="en-GB" smtClean="0"/>
              <a:pPr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081C2-9CE8-4EE0-B6A5-6EA98F269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08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Indoor areas for pupils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2019/20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9485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8.35am(start of school)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Canteen is available from 8am for pupil use</a:t>
            </a:r>
          </a:p>
          <a:p>
            <a:r>
              <a:rPr lang="en-GB" dirty="0" smtClean="0"/>
              <a:t>Pupils are allowed on to the school site from 8am and may use outdoor areas designated for their year group</a:t>
            </a:r>
          </a:p>
          <a:p>
            <a:r>
              <a:rPr lang="en-GB" dirty="0" smtClean="0"/>
              <a:t>Form rooms will be opened by tutors at 8.35am</a:t>
            </a:r>
          </a:p>
          <a:p>
            <a:r>
              <a:rPr lang="en-GB" dirty="0" smtClean="0"/>
              <a:t>Pupils in Years 8 to 11 should use their lockers prior to registration at 8.35am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2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Break and Lunch Only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421613"/>
              </p:ext>
            </p:extLst>
          </p:nvPr>
        </p:nvGraphicFramePr>
        <p:xfrm>
          <a:off x="3256493" y="1176426"/>
          <a:ext cx="6736593" cy="4386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5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0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Year 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Silent </a:t>
                      </a:r>
                      <a:r>
                        <a:rPr lang="en-GB" sz="3200" dirty="0" smtClean="0">
                          <a:effectLst/>
                        </a:rPr>
                        <a:t>Study room 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</a:rPr>
                        <a:t>Common room 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7 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B4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</a:rPr>
                        <a:t>B1 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</a:rPr>
                        <a:t>8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1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</a:rPr>
                        <a:t>9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</a:rPr>
                        <a:t>9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10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</a:rPr>
                        <a:t>10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</a:rPr>
                        <a:t>3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</a:rPr>
                        <a:t>5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11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11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68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use of Common Rooms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Common rooms are for quiet social use only</a:t>
            </a:r>
          </a:p>
          <a:p>
            <a:r>
              <a:rPr lang="en-GB" dirty="0" smtClean="0"/>
              <a:t>There should be no eating or drinking in Common Rooms at any time</a:t>
            </a:r>
          </a:p>
          <a:p>
            <a:r>
              <a:rPr lang="en-GB" dirty="0" smtClean="0"/>
              <a:t>There should be no physical behaviour in Common Rooms except use of table tennis equipment (if provided by HOY)</a:t>
            </a:r>
          </a:p>
          <a:p>
            <a:r>
              <a:rPr lang="en-GB" dirty="0" smtClean="0"/>
              <a:t>Pupils should sit on chairs only</a:t>
            </a:r>
          </a:p>
          <a:p>
            <a:r>
              <a:rPr lang="en-GB" dirty="0" smtClean="0"/>
              <a:t>The teacher chair, desk and any computer is out of bounds</a:t>
            </a:r>
          </a:p>
          <a:p>
            <a:r>
              <a:rPr lang="en-GB" dirty="0" smtClean="0"/>
              <a:t>All rooms should be clean and litter free</a:t>
            </a:r>
          </a:p>
          <a:p>
            <a:r>
              <a:rPr lang="en-GB" dirty="0" smtClean="0"/>
              <a:t>Use of phones is forbidden</a:t>
            </a:r>
          </a:p>
          <a:p>
            <a:r>
              <a:rPr lang="en-GB" dirty="0" smtClean="0"/>
              <a:t>Yeargroups will have the privilege of a common room withdrawn if they fail to keep to the rules and abuse the room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72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use of Silent Study Rooms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Silent study rooms are for completion of work in silence only</a:t>
            </a:r>
          </a:p>
          <a:p>
            <a:r>
              <a:rPr lang="en-GB" dirty="0" smtClean="0"/>
              <a:t>There should be no eating or drinking in Silent Study Rooms at any time</a:t>
            </a:r>
          </a:p>
          <a:p>
            <a:r>
              <a:rPr lang="en-GB" dirty="0" smtClean="0"/>
              <a:t>Pupils should sit on chairs and work at tables only</a:t>
            </a:r>
          </a:p>
          <a:p>
            <a:r>
              <a:rPr lang="en-GB" dirty="0" smtClean="0"/>
              <a:t>The teacher chair, desk and any computer is out of bounds</a:t>
            </a:r>
          </a:p>
          <a:p>
            <a:r>
              <a:rPr lang="en-GB" dirty="0" smtClean="0"/>
              <a:t>All rooms should be clean and litter free</a:t>
            </a:r>
          </a:p>
          <a:p>
            <a:r>
              <a:rPr lang="en-GB" dirty="0" smtClean="0"/>
              <a:t>Use of phones is forbidden</a:t>
            </a:r>
          </a:p>
          <a:p>
            <a:r>
              <a:rPr lang="en-GB" dirty="0" smtClean="0"/>
              <a:t>Year groups will have the privilege of a silent study room withdrawn if they fail to keep to the rules and abuse the room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96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Food – where you can eat</a:t>
            </a:r>
            <a:br>
              <a:rPr lang="en-GB" dirty="0" smtClean="0"/>
            </a:br>
            <a:r>
              <a:rPr lang="en-GB" dirty="0" smtClean="0"/>
              <a:t>Caring for the school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Canteen food may be consumed in the Canteen, Canteen Quad &amp; Year 7 and 8(by Year 7s and 8s) playgrounds only</a:t>
            </a:r>
          </a:p>
          <a:p>
            <a:r>
              <a:rPr lang="en-GB" dirty="0" smtClean="0"/>
              <a:t>Packed lunches may be eaten in the Hall</a:t>
            </a:r>
          </a:p>
          <a:p>
            <a:r>
              <a:rPr lang="en-GB" dirty="0" smtClean="0"/>
              <a:t>Food may not be transported through the school buildings</a:t>
            </a:r>
          </a:p>
          <a:p>
            <a:r>
              <a:rPr lang="en-GB" dirty="0" smtClean="0"/>
              <a:t>There should be no eating or drinking in corridors</a:t>
            </a:r>
          </a:p>
          <a:p>
            <a:r>
              <a:rPr lang="en-GB" dirty="0" smtClean="0"/>
              <a:t>The school should be litter free – if you pass litter please pick it up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543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Wet Weather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event of inclement weather pupils are welcome to use the school hall as an overspill to their common room if it becomes full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160065"/>
      </p:ext>
    </p:extLst>
  </p:cSld>
  <p:clrMapOvr>
    <a:masterClrMapping/>
  </p:clrMapOvr>
</p:sld>
</file>

<file path=ppt/theme/theme1.xml><?xml version="1.0" encoding="utf-8"?>
<a:theme xmlns:a="http://schemas.openxmlformats.org/drawingml/2006/main" name="verulam - September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Verulam Powerpoint</Template>
  <TotalTime>25</TotalTime>
  <Words>374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verulam - September 2010</vt:lpstr>
      <vt:lpstr> Indoor areas for pupils</vt:lpstr>
      <vt:lpstr>Before 8.35am(start of school)</vt:lpstr>
      <vt:lpstr>Break and Lunch Only</vt:lpstr>
      <vt:lpstr>Rules for use of Common Rooms</vt:lpstr>
      <vt:lpstr>Rules for use of Silent Study Rooms</vt:lpstr>
      <vt:lpstr>Food – where you can eat Caring for the school environment</vt:lpstr>
      <vt:lpstr>Wet Weather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 Assembly</dc:title>
  <dc:creator>Lee Sullivan</dc:creator>
  <cp:lastModifiedBy>Kelly Bonass</cp:lastModifiedBy>
  <cp:revision>13</cp:revision>
  <dcterms:created xsi:type="dcterms:W3CDTF">2016-09-06T06:36:40Z</dcterms:created>
  <dcterms:modified xsi:type="dcterms:W3CDTF">2019-09-24T13:04:49Z</dcterms:modified>
</cp:coreProperties>
</file>